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8" autoAdjust="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E6ED9-109A-4DBB-81B4-E218CDE9E8A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4EC89-68AF-44F4-A610-0E3C56039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1571612"/>
            <a:ext cx="7143800" cy="19145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/>
              <a:t>задание:  указать названия международных организаций</a:t>
            </a:r>
            <a:endParaRPr lang="ru-RU" sz="2000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928670"/>
            <a:ext cx="5357850" cy="4429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571480"/>
            <a:ext cx="5786478" cy="471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071546"/>
            <a:ext cx="542928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928670"/>
            <a:ext cx="5929354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714356"/>
            <a:ext cx="6715172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642918"/>
            <a:ext cx="621510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785794"/>
            <a:ext cx="5715040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071546"/>
            <a:ext cx="6000792" cy="4262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44291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/>
              <a:t>Международные организации</a:t>
            </a:r>
            <a:endParaRPr lang="ru-RU" sz="5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85860"/>
            <a:ext cx="821537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785794"/>
            <a:ext cx="364333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857232"/>
            <a:ext cx="4000528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714356"/>
            <a:ext cx="6072230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214422"/>
            <a:ext cx="607223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214422"/>
            <a:ext cx="507209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000108"/>
            <a:ext cx="542928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928670"/>
            <a:ext cx="5072098" cy="4429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</Words>
  <Application>Microsoft Office PowerPoint</Application>
  <PresentationFormat>Экран (4:3)</PresentationFormat>
  <Paragraphs>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Международные организации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Международные организации</dc:title>
  <dc:creator>Admin</dc:creator>
  <cp:lastModifiedBy>Admin</cp:lastModifiedBy>
  <cp:revision>7</cp:revision>
  <dcterms:created xsi:type="dcterms:W3CDTF">2011-09-26T20:34:24Z</dcterms:created>
  <dcterms:modified xsi:type="dcterms:W3CDTF">2011-12-26T08:23:46Z</dcterms:modified>
</cp:coreProperties>
</file>